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0" d="100"/>
          <a:sy n="130" d="100"/>
        </p:scale>
        <p:origin x="150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30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679" y="-15625"/>
            <a:ext cx="4151742" cy="5172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80525" y="342150"/>
            <a:ext cx="3771900" cy="35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sp>
        <p:nvSpPr>
          <p:cNvPr id="5" name="Text 1"/>
          <p:cNvSpPr txBox="1"/>
          <p:nvPr/>
        </p:nvSpPr>
        <p:spPr>
          <a:xfrm>
            <a:off x="480525" y="1702063"/>
            <a:ext cx="4528500" cy="2293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ru-RU" sz="3194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формы </a:t>
            </a:r>
            <a:r>
              <a:rPr lang="en-US" sz="3194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</a:t>
            </a:r>
            <a:r>
              <a:rPr lang="en-US" sz="3194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ДОУ: цифровой инструмент для обратной связи
</a:t>
            </a:r>
            <a:r>
              <a:rPr lang="en-US" sz="189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796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Инновационный сервис для повышения качества взаимодействия в детских садах.
</a:t>
            </a:r>
            <a:endParaRPr lang="en-US" sz="3194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100" y="684430"/>
            <a:ext cx="3992100" cy="388684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519351" y="634450"/>
            <a:ext cx="3896400" cy="13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9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Важность цифровых технологий в дошкольном образовании
</a:t>
            </a:r>
            <a:endParaRPr lang="en-US" sz="1900" dirty="0"/>
          </a:p>
        </p:txBody>
      </p:sp>
      <p:sp>
        <p:nvSpPr>
          <p:cNvPr id="6" name="Text 1"/>
          <p:cNvSpPr txBox="1"/>
          <p:nvPr/>
        </p:nvSpPr>
        <p:spPr>
          <a:xfrm>
            <a:off x="722225" y="2453325"/>
            <a:ext cx="3490800" cy="1988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Современные ДОУ активно интегрируют цифровые решения для коммуникации и управления. Онлайн-формы, включая Yandex Forms, становятся стандартом обратной связи благодаря удобству и многофункциональности.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70925" y="292900"/>
            <a:ext cx="4683000" cy="116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Обзор ключевых функций </a:t>
            </a:r>
            <a:r>
              <a:rPr lang="ru-RU" sz="21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</a:t>
            </a: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100" dirty="0"/>
          </a:p>
        </p:txBody>
      </p:sp>
      <p:sp>
        <p:nvSpPr>
          <p:cNvPr id="6" name="Text 1"/>
          <p:cNvSpPr txBox="1"/>
          <p:nvPr/>
        </p:nvSpPr>
        <p:spPr>
          <a:xfrm>
            <a:off x="310127" y="2561875"/>
            <a:ext cx="2360400" cy="192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формы </a:t>
            </a:r>
            <a:r>
              <a:rPr lang="en-US" sz="120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позволя</a:t>
            </a: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ю</a:t>
            </a:r>
            <a:r>
              <a:rPr lang="en-US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 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бесплатно создавать разнообразные опросы, анкеты и тесты с помощью простого и понятного интерфейса, доступного без технических навыков.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3310775" y="2561875"/>
            <a:ext cx="2360400" cy="192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Пользователи могут выбирать из множества типов вопросов — множественный выбор, короткие и развернутые ответы, а также шкалы оценок — обеспечивая гибкость сбора данных.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6283925" y="2561875"/>
            <a:ext cx="2360400" cy="192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Все результаты автоматически сохраняются в облаке Яндекса, что обеспечивает надежность хранения и быстрый доступ для анализа и отчётности.
</a:t>
            </a:r>
            <a:endParaRPr lang="en-US" sz="1200" dirty="0"/>
          </a:p>
        </p:txBody>
      </p:sp>
      <p:sp>
        <p:nvSpPr>
          <p:cNvPr id="9" name="Text 4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275" y="1510607"/>
            <a:ext cx="2272200" cy="1480037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1875" y="1510607"/>
            <a:ext cx="2272200" cy="1480037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4475" y="1510607"/>
            <a:ext cx="2272200" cy="1480037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0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10" name="Text 1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11" name="Text 2"/>
          <p:cNvSpPr txBox="1"/>
          <p:nvPr/>
        </p:nvSpPr>
        <p:spPr>
          <a:xfrm>
            <a:off x="590300" y="3632625"/>
            <a:ext cx="2163900" cy="79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Регулярные опросы </a:t>
            </a:r>
            <a:r>
              <a:rPr lang="en-US" sz="10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через</a:t>
            </a: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формы </a:t>
            </a:r>
            <a:r>
              <a:rPr lang="en-US" sz="100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способствуют</a:t>
            </a:r>
            <a:r>
              <a:rPr lang="en-US" sz="10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повышению интереса и участия родителей в жизни детского сада, укрепляя связь семьи и учреждения.
</a:t>
            </a:r>
            <a:endParaRPr lang="en-US" sz="1000" dirty="0"/>
          </a:p>
        </p:txBody>
      </p:sp>
      <p:sp>
        <p:nvSpPr>
          <p:cNvPr id="12" name="Text 3"/>
          <p:cNvSpPr txBox="1"/>
          <p:nvPr/>
        </p:nvSpPr>
        <p:spPr>
          <a:xfrm>
            <a:off x="590301" y="3093275"/>
            <a:ext cx="2163900" cy="40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34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Активное вовлечение родителей в процесс воспитания
</a:t>
            </a:r>
            <a:endParaRPr lang="en-US" sz="1034" dirty="0"/>
          </a:p>
        </p:txBody>
      </p:sp>
      <p:sp>
        <p:nvSpPr>
          <p:cNvPr id="13" name="Text 4"/>
          <p:cNvSpPr txBox="1"/>
          <p:nvPr/>
        </p:nvSpPr>
        <p:spPr>
          <a:xfrm>
            <a:off x="3492900" y="3632625"/>
            <a:ext cx="2163900" cy="79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Автоматизация сбора и обработки данных освобождает педагогов от бумажной работы, позволяя уделять больше времени непосредственному взаимодействию с детьми.
</a:t>
            </a:r>
            <a:endParaRPr lang="en-US" sz="1000" dirty="0"/>
          </a:p>
        </p:txBody>
      </p:sp>
      <p:sp>
        <p:nvSpPr>
          <p:cNvPr id="14" name="Text 5"/>
          <p:cNvSpPr txBox="1"/>
          <p:nvPr/>
        </p:nvSpPr>
        <p:spPr>
          <a:xfrm>
            <a:off x="3492901" y="3093275"/>
            <a:ext cx="2163900" cy="40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375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Оптимизация времени педагогов
</a:t>
            </a:r>
            <a:endParaRPr lang="en-US" sz="1375" dirty="0"/>
          </a:p>
        </p:txBody>
      </p:sp>
      <p:sp>
        <p:nvSpPr>
          <p:cNvPr id="15" name="Text 6"/>
          <p:cNvSpPr txBox="1"/>
          <p:nvPr/>
        </p:nvSpPr>
        <p:spPr>
          <a:xfrm>
            <a:off x="6395500" y="3632625"/>
            <a:ext cx="2163900" cy="79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цифрового формата снижает ошибки при анализе отзывов и позволяет получать достоверную информацию для улучшения образовательных программ.
</a:t>
            </a:r>
            <a:endParaRPr lang="en-US" sz="1000" dirty="0"/>
          </a:p>
        </p:txBody>
      </p:sp>
      <p:sp>
        <p:nvSpPr>
          <p:cNvPr id="16" name="Text 7"/>
          <p:cNvSpPr txBox="1"/>
          <p:nvPr/>
        </p:nvSpPr>
        <p:spPr>
          <a:xfrm>
            <a:off x="6395501" y="3093275"/>
            <a:ext cx="2163900" cy="40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7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Точность и объективность сбора данных
</a:t>
            </a:r>
            <a:endParaRPr lang="en-US" sz="1276" dirty="0"/>
          </a:p>
        </p:txBody>
      </p:sp>
      <p:sp>
        <p:nvSpPr>
          <p:cNvPr id="17" name="Text 8"/>
          <p:cNvSpPr txBox="1"/>
          <p:nvPr/>
        </p:nvSpPr>
        <p:spPr>
          <a:xfrm>
            <a:off x="628050" y="211799"/>
            <a:ext cx="7887900" cy="116145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14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Преимущества использования </a:t>
            </a:r>
            <a:endParaRPr lang="ru-RU" sz="3144" b="1" dirty="0" smtClean="0">
              <a:solidFill>
                <a:srgbClr val="FFFFFF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144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</a:t>
            </a:r>
            <a:r>
              <a:rPr lang="ru-RU" sz="3144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ндекс форм</a:t>
            </a:r>
            <a:r>
              <a:rPr lang="en-US" sz="3144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314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ДОУ
</a:t>
            </a:r>
            <a:endParaRPr lang="en-US" sz="3144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547025" y="3772800"/>
            <a:ext cx="7887900" cy="1024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Персонализация образовательных процессов с </a:t>
            </a:r>
            <a:r>
              <a:rPr lang="en-US" sz="3200" b="1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помощью</a:t>
            </a:r>
            <a:r>
              <a:rPr lang="en-US" sz="3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3200" b="1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</a:t>
            </a:r>
            <a:r>
              <a:rPr lang="en-US" sz="3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3200" dirty="0"/>
          </a:p>
        </p:txBody>
      </p:sp>
      <p:sp>
        <p:nvSpPr>
          <p:cNvPr id="6" name="Text 1"/>
          <p:cNvSpPr txBox="1"/>
          <p:nvPr/>
        </p:nvSpPr>
        <p:spPr>
          <a:xfrm>
            <a:off x="333750" y="1603375"/>
            <a:ext cx="1849200" cy="162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Собранные через формы данные позволяют адаптировать воспитательные и учебные программы под конкретные потребности групп детей.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2542850" y="1603375"/>
            <a:ext cx="1849200" cy="162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Индивидуальный подход к развитию учитывает уникальные особенности каждого ребёнка, обеспечивая более эффективное обучение.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4751950" y="1603375"/>
            <a:ext cx="1849200" cy="162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Формы помогают своевременно выявлять и внедрять изменения, опираясь на объективную информацию и обратную связь от родителей и педагогов.
</a:t>
            </a:r>
            <a:endParaRPr lang="en-US" sz="1200" dirty="0"/>
          </a:p>
        </p:txBody>
      </p:sp>
      <p:sp>
        <p:nvSpPr>
          <p:cNvPr id="9" name="Text 4"/>
          <p:cNvSpPr txBox="1"/>
          <p:nvPr/>
        </p:nvSpPr>
        <p:spPr>
          <a:xfrm>
            <a:off x="6961050" y="1603375"/>
            <a:ext cx="1849200" cy="162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Гибкость сервиса способствует постоянному совершенствованию воспитательных стратегий и программ внутри ДОУ.
</a:t>
            </a:r>
            <a:endParaRPr lang="en-US" sz="1200" dirty="0"/>
          </a:p>
        </p:txBody>
      </p:sp>
      <p:sp>
        <p:nvSpPr>
          <p:cNvPr id="10" name="Text 5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3663" y="1811369"/>
            <a:ext cx="3812100" cy="2102261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974850" y="770375"/>
            <a:ext cx="5930100" cy="51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2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Практические примеры использования </a:t>
            </a:r>
            <a:r>
              <a:rPr lang="ru-RU" sz="2026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</a:t>
            </a:r>
            <a:r>
              <a:rPr lang="en-US" sz="2026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</a:t>
            </a:r>
            <a:r>
              <a:rPr lang="en-US" sz="2026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ДОУ
</a:t>
            </a:r>
            <a:endParaRPr lang="en-US" sz="2026" dirty="0"/>
          </a:p>
        </p:txBody>
      </p:sp>
      <p:sp>
        <p:nvSpPr>
          <p:cNvPr id="7" name="Text 1"/>
          <p:cNvSpPr txBox="1"/>
          <p:nvPr/>
        </p:nvSpPr>
        <p:spPr>
          <a:xfrm>
            <a:off x="955850" y="1924450"/>
            <a:ext cx="2702100" cy="84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82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Таблица демонстрирует разнообразие форм для опросов родителей, мониторинга здоровья и оценки готовности к школе, а также сбора предложений по мероприятиям.
</a:t>
            </a:r>
            <a:endParaRPr lang="en-US" sz="1182" dirty="0"/>
          </a:p>
        </p:txBody>
      </p:sp>
      <p:sp>
        <p:nvSpPr>
          <p:cNvPr id="8" name="Text 2"/>
          <p:cNvSpPr txBox="1"/>
          <p:nvPr/>
        </p:nvSpPr>
        <p:spPr>
          <a:xfrm>
            <a:off x="955850" y="3098925"/>
            <a:ext cx="2702100" cy="84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Расширение инструментов анализа позволяет более полно учитывать потребности детей и родителей.
</a:t>
            </a:r>
            <a:endParaRPr lang="en-US" sz="1200" dirty="0"/>
          </a:p>
        </p:txBody>
      </p:sp>
      <p:sp>
        <p:nvSpPr>
          <p:cNvPr id="9" name="Text 3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sp>
        <p:nvSpPr>
          <p:cNvPr id="10" name="Text 4"/>
          <p:cNvSpPr txBox="1"/>
          <p:nvPr/>
        </p:nvSpPr>
        <p:spPr>
          <a:xfrm>
            <a:off x="974850" y="4410350"/>
            <a:ext cx="2702100" cy="37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Практики ДОУ и внутренний документооборот
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90" y="593900"/>
            <a:ext cx="3664521" cy="4000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762500" y="1452450"/>
            <a:ext cx="3524400" cy="114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Распространение форм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формы </a:t>
            </a:r>
            <a:r>
              <a:rPr lang="en-US" sz="1200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поддержива</a:t>
            </a: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ю</a:t>
            </a:r>
            <a:r>
              <a:rPr lang="en-US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 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эффективное распространение через электронную почту, мессенджеры, социальные сети, официальный сайт и QR-коды на стендах, обеспечивая доступность для всех участников.
</a:t>
            </a:r>
            <a:endParaRPr lang="en-US" sz="1300" dirty="0"/>
          </a:p>
        </p:txBody>
      </p:sp>
      <p:sp>
        <p:nvSpPr>
          <p:cNvPr id="5" name="Text 1"/>
          <p:cNvSpPr txBox="1"/>
          <p:nvPr/>
        </p:nvSpPr>
        <p:spPr>
          <a:xfrm>
            <a:off x="4762500" y="3180550"/>
            <a:ext cx="3524400" cy="114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Аналитика и обработка данных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Собранные данные можно экспортировать в форматы CSV и XLSX, строить графики, проводить статистический анализ и сравнение между группами, а также получать отчёты на электронную почту учреждения.
</a:t>
            </a:r>
            <a:endParaRPr lang="en-US" sz="1300" dirty="0"/>
          </a:p>
        </p:txBody>
      </p:sp>
      <p:sp>
        <p:nvSpPr>
          <p:cNvPr id="6" name="Text 2"/>
          <p:cNvSpPr txBox="1"/>
          <p:nvPr/>
        </p:nvSpPr>
        <p:spPr>
          <a:xfrm>
            <a:off x="8732175" y="4775825"/>
            <a:ext cx="250500" cy="31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7" name="Text 3"/>
          <p:cNvSpPr txBox="1"/>
          <p:nvPr/>
        </p:nvSpPr>
        <p:spPr>
          <a:xfrm>
            <a:off x="4607250" y="319900"/>
            <a:ext cx="3834900" cy="8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212" b="1" dirty="0">
                <a:solidFill>
                  <a:srgbClr val="04282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Каналы распространения и возможности анализа данных
</a:t>
            </a:r>
            <a:endParaRPr lang="en-US" sz="2212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6100" y="2220355"/>
            <a:ext cx="3832200" cy="199469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94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466675" y="229750"/>
            <a:ext cx="8190628" cy="922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9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Итоги и перспективы цифровизации в ДОУ с </a:t>
            </a:r>
            <a:r>
              <a:rPr lang="ru-RU" sz="19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формами</a:t>
            </a:r>
            <a:r>
              <a:rPr lang="en-US" sz="19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900" dirty="0"/>
          </a:p>
        </p:txBody>
      </p:sp>
      <p:sp>
        <p:nvSpPr>
          <p:cNvPr id="7" name="Text 1"/>
          <p:cNvSpPr txBox="1"/>
          <p:nvPr/>
        </p:nvSpPr>
        <p:spPr>
          <a:xfrm>
            <a:off x="1034250" y="1734675"/>
            <a:ext cx="3832200" cy="135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Внедрение </a:t>
            </a: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Яндекс форм </a:t>
            </a:r>
            <a:r>
              <a:rPr lang="en-US" sz="12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способствует 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эффективной обратной связи, укреплению коммуникаций и своевременному реагированию, что повышает качество образовательной среды и доверие родителей.
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374</Words>
  <Application>Microsoft Office PowerPoint</Application>
  <PresentationFormat>Экран (16:9)</PresentationFormat>
  <Paragraphs>45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3</cp:revision>
  <dcterms:created xsi:type="dcterms:W3CDTF">2026-05-12T11:07:27Z</dcterms:created>
  <dcterms:modified xsi:type="dcterms:W3CDTF">2026-05-12T11:12:54Z</dcterms:modified>
</cp:coreProperties>
</file>